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6688" autoAdjust="0"/>
    <p:restoredTop sz="94660"/>
  </p:normalViewPr>
  <p:slideViewPr>
    <p:cSldViewPr snapToGrid="0">
      <p:cViewPr>
        <p:scale>
          <a:sx n="75" d="100"/>
          <a:sy n="75" d="100"/>
        </p:scale>
        <p:origin x="155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9AA34-1060-80EE-59EC-7C49A78B3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5F7377-8A3F-0DE3-00CF-457D75BEA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56700-FBD7-2405-B89F-F117B76C2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4C629-5AE1-C33D-8961-74208E2B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B3E5F-83E9-F8C5-B2F5-EA725B7DF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2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503AA-A843-667E-B82B-5D081E37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339357-3278-E7E0-1479-5D5A589D9C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A3EB3-20AF-DAF0-9230-E3178A907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D1B40-8286-9DB4-8A7E-50A16BDC1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C1684-496F-36CA-1301-8B502FE54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52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951E7F-7445-1D2D-6D4C-32D024BBD3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1C879-1204-2B52-E5BA-36EB3A1C2D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4D852-F7AD-A95A-7705-7F606F9D6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4A466-24DF-6893-577C-5348F5D00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84B06-BF63-681E-0790-11E235ED0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7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07D9C-3F6D-8D16-DCC8-B17ED1AAE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A7499-2FA5-DBE8-0A6B-8E50C0DD6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17D8A-855A-1161-621B-09672172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EAC9F-4B3C-7A80-5003-31922B916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1BDA7-2660-E370-0986-6442216B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7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04533-788D-851C-EBB4-D18B57F46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C1D22-6A98-88D7-8FB9-D18C1C314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79B2C-F98F-7079-43D2-D106FFB7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8FDDD-3510-219B-C6AD-AE931AC44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255C0-A40B-9675-3B76-4D3E79961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13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CCDF5-FF36-02F5-B37A-C4EFFD661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B5246-A263-CF6E-B127-C503CD9891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0743C8-788E-7266-EF5B-4ADBC3D9B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FB790-C5D9-CDB5-2F2B-FF94FE47D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F0B176-5C9D-E601-8835-0F8D07893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8A8BED-A390-5722-B00C-E4EB2D27F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646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E196-31AC-4EEC-C2E1-745D03DE9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E15FF-887C-0F36-3B4C-6EF1D2E92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877536-8773-FD7D-C565-DE01338005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48D611-A130-9999-AE91-39ED2D5865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3451D0-91DB-968C-4EB3-CA835CD898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CE5E23-A551-B2DD-31F4-2985DEBFC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D8BE1B-6C47-6F09-7544-FFB3A3A29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5FC377-F6A4-EE9E-16B5-6A9C76859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28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64935-4BAA-B35F-E4B4-098FEFB63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CAD6C5-DF3B-A803-2896-933296F9A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737261-F6F6-9CA4-99CF-E45A62A46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0A6C30-1D79-F185-4FE1-4E0D90FA0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09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AE0E3A-5B9C-5AD5-6B55-B26533203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FCC38A-0A31-368D-3483-9ABF02AA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972E6-0B66-63F3-EC5E-BF3C4CDDA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13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59CE9-A68C-93AA-576C-C99AC8299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1F1D9-740D-1DFA-5B49-8F53F3C65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0B714-AB21-9FAF-B887-B21186EEA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E83E6-08E9-5428-5677-032B86227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28840B-9ED8-9F64-D3B3-551FD2C8A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C4211F-BB8D-6BD6-453C-EE03AD25A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3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880AB-6D5D-F4B3-BC30-CC47E711B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6E9678-4E30-8406-8BA3-3025A3EDF4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87C516-8D90-CCA6-AB51-8F0CB7572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67F8D-DED4-5A56-224B-4CD8DB934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983A9B-18BA-D1FF-E64B-218C2FB7A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1D6C63-882A-2641-9465-A23A4AE0D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874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9AC509-D591-1F65-24CC-70558F1F2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45357B-12EC-2611-FB1A-4F5BEEFBE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12BC7-F67C-CBC0-7216-DAD7CCE9A8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4797B-65DA-4E7F-B628-920BC82DCB8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9C0F9-F085-F50F-735B-CB1016D646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14FE0-70E3-3170-83A4-4261653D44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87F8D-0DEF-40AC-9E9E-ECCBEBF84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034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A381A22-E0FC-1AE7-BC44-C5F82D8CB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12" r="14809" b="3"/>
          <a:stretch/>
        </p:blipFill>
        <p:spPr>
          <a:xfrm>
            <a:off x="7967351" y="-1"/>
            <a:ext cx="4224651" cy="3346705"/>
          </a:xfrm>
          <a:custGeom>
            <a:avLst/>
            <a:gdLst/>
            <a:ahLst/>
            <a:cxnLst/>
            <a:rect l="l" t="t" r="r" b="b"/>
            <a:pathLst>
              <a:path w="422465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224651" y="0"/>
                </a:lnTo>
                <a:lnTo>
                  <a:pt x="422465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DA2E39-3EB0-F4D8-8D2E-2F4CE9945E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149" r="-2" b="810"/>
          <a:stretch/>
        </p:blipFill>
        <p:spPr>
          <a:xfrm>
            <a:off x="4493434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832507" y="0"/>
                </a:lnTo>
                <a:lnTo>
                  <a:pt x="3282657" y="3346461"/>
                </a:lnTo>
                <a:lnTo>
                  <a:pt x="7698564" y="3346461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227DD3-76B6-5AE8-5C3F-715A09F9CF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452" b="-3"/>
          <a:stretch/>
        </p:blipFill>
        <p:spPr>
          <a:xfrm>
            <a:off x="0" y="-1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B2CB83-842B-7657-D6E8-7CCD1A5510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09" r="5685"/>
          <a:stretch/>
        </p:blipFill>
        <p:spPr>
          <a:xfrm>
            <a:off x="6350090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916FDB-96DC-6243-703A-DABB1C3A55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287" r="3" b="3"/>
          <a:stretch/>
        </p:blipFill>
        <p:spPr>
          <a:xfrm>
            <a:off x="2861892" y="3511296"/>
            <a:ext cx="4836673" cy="3346705"/>
          </a:xfrm>
          <a:custGeom>
            <a:avLst/>
            <a:gdLst/>
            <a:ahLst/>
            <a:cxnLst/>
            <a:rect l="l" t="t" r="r" b="b"/>
            <a:pathLst>
              <a:path w="4836673" h="3346705">
                <a:moveTo>
                  <a:pt x="1549963" y="0"/>
                </a:moveTo>
                <a:lnTo>
                  <a:pt x="4836673" y="0"/>
                </a:lnTo>
                <a:lnTo>
                  <a:pt x="3286710" y="3346705"/>
                </a:lnTo>
                <a:lnTo>
                  <a:pt x="3281133" y="3346705"/>
                </a:lnTo>
                <a:lnTo>
                  <a:pt x="2214905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7C42FC5-6730-F07B-7B8F-B8FFC99CAE0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688" r="16561" b="-3"/>
          <a:stretch/>
        </p:blipFill>
        <p:spPr>
          <a:xfrm>
            <a:off x="-3" y="3511295"/>
            <a:ext cx="4213642" cy="3346705"/>
          </a:xfrm>
          <a:custGeom>
            <a:avLst/>
            <a:gdLst/>
            <a:ahLst/>
            <a:cxnLst/>
            <a:rect l="l" t="t" r="r" b="b"/>
            <a:pathLst>
              <a:path w="4213642" h="3346705">
                <a:moveTo>
                  <a:pt x="0" y="0"/>
                </a:moveTo>
                <a:lnTo>
                  <a:pt x="4213642" y="0"/>
                </a:lnTo>
                <a:lnTo>
                  <a:pt x="2663679" y="3346705"/>
                </a:lnTo>
                <a:lnTo>
                  <a:pt x="2658102" y="3346705"/>
                </a:lnTo>
                <a:lnTo>
                  <a:pt x="1591874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70334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Rajavardhan Talashila</dc:creator>
  <cp:lastModifiedBy>Rajavardhan Talashila</cp:lastModifiedBy>
  <cp:revision>1</cp:revision>
  <dcterms:created xsi:type="dcterms:W3CDTF">2023-08-23T19:46:24Z</dcterms:created>
  <dcterms:modified xsi:type="dcterms:W3CDTF">2023-08-23T19:58:11Z</dcterms:modified>
</cp:coreProperties>
</file>

<file path=docProps/thumbnail.jpeg>
</file>